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a" ContentType="audio/x-ms-wma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2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3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4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5.xml" ContentType="application/vnd.openxmlformats-officedocument.presentationml.notesSlid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6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59" r:id="rId2"/>
    <p:sldId id="261" r:id="rId3"/>
    <p:sldId id="279" r:id="rId4"/>
    <p:sldId id="280" r:id="rId5"/>
    <p:sldId id="284" r:id="rId6"/>
    <p:sldId id="282" r:id="rId7"/>
    <p:sldId id="283" r:id="rId8"/>
  </p:sldIdLst>
  <p:sldSz cx="9144000" cy="5143500" type="screen16x9"/>
  <p:notesSz cx="6858000" cy="9144000"/>
  <p:defaultTextStyle>
    <a:defPPr>
      <a:defRPr lang="fr-FR"/>
    </a:defPPr>
    <a:lvl1pPr marL="0" algn="l" defTabSz="914400" rtl="0" eaLnBrk="1" latinLnBrk="0" hangingPunct="1">
      <a:defRPr lang="fr-FR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fr-FR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fr-FR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fr-FR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fr-FR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fr-FR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fr-FR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fr-FR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fr-FR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tion par défaut" id="{779CC93D-E52E-4D84-901B-11D7331DD495}">
          <p14:sldIdLst>
            <p14:sldId id="259"/>
            <p14:sldId id="261"/>
            <p14:sldId id="279"/>
            <p14:sldId id="280"/>
            <p14:sldId id="284"/>
            <p14:sldId id="282"/>
            <p14:sldId id="283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9ED6"/>
    <a:srgbClr val="003300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96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53" autoAdjust="0"/>
    <p:restoredTop sz="83977" autoAdjust="0"/>
  </p:normalViewPr>
  <p:slideViewPr>
    <p:cSldViewPr>
      <p:cViewPr varScale="1">
        <p:scale>
          <a:sx n="104" d="100"/>
          <a:sy n="104" d="100"/>
        </p:scale>
        <p:origin x="-792" y="-11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54" d="100"/>
        <a:sy n="154" d="100"/>
      </p:scale>
      <p:origin x="0" y="0"/>
    </p:cViewPr>
  </p:sorterViewPr>
  <p:notesViewPr>
    <p:cSldViewPr>
      <p:cViewPr varScale="1">
        <p:scale>
          <a:sx n="83" d="100"/>
          <a:sy n="83" d="100"/>
        </p:scale>
        <p:origin x="-3144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0">
              <a:defRPr lang="fr-FR" sz="1200"/>
            </a:lvl1pPr>
          </a:lstStyle>
          <a:p>
            <a:endParaRPr lang="fr-FR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0">
              <a:defRPr lang="fr-FR" sz="1200"/>
            </a:lvl1pPr>
          </a:lstStyle>
          <a:p>
            <a:fld id="{D83FDC75-7F73-4A4A-A77C-09AADF00E0EA}" type="datetimeFigureOut">
              <a:rPr lang="fr-FR" smtClean="0"/>
              <a:pPr/>
              <a:t>01/07/2020</a:t>
            </a:fld>
            <a:endParaRPr lang="fr-F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0">
              <a:defRPr lang="fr-FR" sz="1200"/>
            </a:lvl1pPr>
          </a:lstStyle>
          <a:p>
            <a:endParaRPr lang="fr-F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0">
              <a:defRPr lang="fr-FR" sz="1200"/>
            </a:lvl1pPr>
          </a:lstStyle>
          <a:p>
            <a:fld id="{459226BF-1F13-42D3-80DC-373E7ADD1EBC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35503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0">
              <a:defRPr lang="fr-FR" sz="1200"/>
            </a:lvl1pPr>
          </a:lstStyle>
          <a:p>
            <a:endParaRPr lang="fr-F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0">
              <a:defRPr lang="fr-FR" sz="1200"/>
            </a:lvl1pPr>
          </a:lstStyle>
          <a:p>
            <a:fld id="{48AEF76B-3757-4A0B-AF93-28494465C1DD}" type="datetimeFigureOut">
              <a:pPr/>
              <a:t>01/07/2020</a:t>
            </a:fld>
            <a:endParaRPr lang="fr-F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Niveau 2</a:t>
            </a:r>
          </a:p>
          <a:p>
            <a:pPr lvl="2"/>
            <a:r>
              <a:rPr lang="fr-FR"/>
              <a:t>Niveau 3</a:t>
            </a:r>
          </a:p>
          <a:p>
            <a:pPr lvl="3"/>
            <a:r>
              <a:rPr lang="fr-FR"/>
              <a:t>Niveau 4</a:t>
            </a:r>
          </a:p>
          <a:p>
            <a:pPr lvl="4"/>
            <a:r>
              <a:rPr lang="fr-FR"/>
              <a:t>Niveau 5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0">
              <a:defRPr lang="fr-FR" sz="1200"/>
            </a:lvl1pPr>
          </a:lstStyle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0">
              <a:defRPr lang="fr-FR" sz="1200"/>
            </a:lvl1pPr>
          </a:lstStyle>
          <a:p>
            <a:fld id="{75693FD4-8F83-4EF7-AC3F-0DC0388986B0}" type="slidenum"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96196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lang="fr-FR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fr-FR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fr-FR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fr-FR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fr-FR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fr-FR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fr-FR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fr-FR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fr-FR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fr-FR"/>
            </a:pPr>
            <a:r>
              <a:rPr lang="fr-FR" dirty="0" smtClean="0"/>
              <a:t>Ce modèle peut être utilisé comme fichier de démarrage pour présenter des supports de formation à un groupe.</a:t>
            </a:r>
          </a:p>
          <a:p>
            <a:endParaRPr lang="fr-FR" dirty="0" smtClean="0"/>
          </a:p>
          <a:p>
            <a:pPr lvl="0"/>
            <a:r>
              <a:rPr lang="fr-FR" sz="1200" b="1" dirty="0" smtClean="0"/>
              <a:t>Sections</a:t>
            </a:r>
            <a:endParaRPr lang="fr-FR" sz="1200" b="0" dirty="0" smtClean="0"/>
          </a:p>
          <a:p>
            <a:pPr lvl="0"/>
            <a:r>
              <a:rPr lang="fr-FR" sz="1200" b="0" dirty="0" smtClean="0"/>
              <a:t>Cliquez avec le bouton droit sur une diapositive pour ajouter des sections.</a:t>
            </a:r>
            <a:r>
              <a:rPr lang="fr-FR" sz="1200" b="0" baseline="0" dirty="0" smtClean="0"/>
              <a:t> Les sections permettent d’organiser les diapositives et facilitent la collaboration entre plusieurs auteurs.</a:t>
            </a:r>
            <a:endParaRPr lang="fr-FR" sz="1200" b="0" dirty="0" smtClean="0"/>
          </a:p>
          <a:p>
            <a:pPr lvl="0"/>
            <a:endParaRPr lang="fr-FR" sz="1200" b="1" dirty="0" smtClean="0"/>
          </a:p>
          <a:p>
            <a:pPr lvl="0"/>
            <a:r>
              <a:rPr lang="fr-FR" sz="1200" b="1" dirty="0" smtClean="0"/>
              <a:t>Notes</a:t>
            </a:r>
          </a:p>
          <a:p>
            <a:pPr lvl="0"/>
            <a:r>
              <a:rPr lang="fr-FR" sz="1200" dirty="0" smtClean="0"/>
              <a:t>Utilisez la section Notes pour les notes de présentation ou pour fournir des informations  supplémentaires à l’audience.</a:t>
            </a:r>
            <a:r>
              <a:rPr lang="fr-FR" sz="1200" baseline="0" dirty="0" smtClean="0"/>
              <a:t> Affichez ces notes en mode Présentation pendant votre présentation. </a:t>
            </a:r>
          </a:p>
          <a:p>
            <a:pPr lvl="0">
              <a:buFontTx/>
              <a:buNone/>
            </a:pPr>
            <a:r>
              <a:rPr lang="fr-FR" sz="1200" dirty="0" smtClean="0"/>
              <a:t>N’oubliez pas de tenir compte de la taille de la police (critère important pour l’accessibilité, la visibilité, l’enregistrement vidéo et la production en ligne)</a:t>
            </a:r>
          </a:p>
          <a:p>
            <a:pPr lvl="0"/>
            <a:endParaRPr lang="fr-FR" sz="1200" dirty="0" smtClean="0"/>
          </a:p>
          <a:p>
            <a:pPr lvl="0">
              <a:buFontTx/>
              <a:buNone/>
            </a:pPr>
            <a:r>
              <a:rPr lang="fr-FR" sz="1200" b="1" dirty="0" smtClean="0"/>
              <a:t>Couleurs coordonnées </a:t>
            </a:r>
          </a:p>
          <a:p>
            <a:pPr lvl="0">
              <a:buFontTx/>
              <a:buNone/>
            </a:pPr>
            <a:r>
              <a:rPr lang="fr-FR" sz="1200" dirty="0" smtClean="0"/>
              <a:t>Faites tout particulièrement attention aux diagrammes, graphiques et zones de texte.</a:t>
            </a:r>
            <a:r>
              <a:rPr lang="fr-FR" sz="1200" baseline="0" dirty="0" smtClean="0"/>
              <a:t> </a:t>
            </a:r>
            <a:endParaRPr lang="fr-FR" sz="1200" dirty="0" smtClean="0"/>
          </a:p>
          <a:p>
            <a:pPr lvl="0"/>
            <a:r>
              <a:rPr lang="fr-FR" sz="1200" dirty="0" smtClean="0"/>
              <a:t>Tenez compte du fait que les participants imprimeront la présentation en noir et blanc ou </a:t>
            </a:r>
            <a:r>
              <a:rPr lang="fr-FR" sz="1200" dirty="0" err="1" smtClean="0"/>
              <a:t>nuances de gris</a:t>
            </a:r>
            <a:r>
              <a:rPr lang="fr-FR" sz="1200" dirty="0" smtClean="0"/>
              <a:t>. Effectuez un test d’impression pour vérifier que vos couleurs s’impriment correctement en noir et blanc intégral et </a:t>
            </a:r>
            <a:r>
              <a:rPr lang="fr-FR" sz="1200" dirty="0" err="1" smtClean="0"/>
              <a:t>nuances de gris</a:t>
            </a:r>
            <a:r>
              <a:rPr lang="fr-FR" sz="1200" dirty="0" smtClean="0"/>
              <a:t>.</a:t>
            </a:r>
          </a:p>
          <a:p>
            <a:pPr lvl="0">
              <a:buFontTx/>
              <a:buNone/>
            </a:pPr>
            <a:endParaRPr lang="fr-FR" sz="1200" dirty="0" smtClean="0"/>
          </a:p>
          <a:p>
            <a:pPr lvl="0">
              <a:buFontTx/>
              <a:buNone/>
            </a:pPr>
            <a:r>
              <a:rPr lang="fr-FR" sz="1200" b="1" dirty="0" smtClean="0"/>
              <a:t>Graphiques, tableaux et diagrammes</a:t>
            </a:r>
          </a:p>
          <a:p>
            <a:pPr lvl="0"/>
            <a:r>
              <a:rPr lang="fr-FR" sz="1200" dirty="0" smtClean="0"/>
              <a:t>Faites en sorte que votre présentation soit simple : utilisez des styles et des couleurs identiques qui ne soient pas gênants.</a:t>
            </a:r>
          </a:p>
          <a:p>
            <a:pPr lvl="0"/>
            <a:r>
              <a:rPr lang="fr-FR" sz="1200" dirty="0" smtClean="0"/>
              <a:t>Ajoutez une étiquette à tous les graphiques et tableaux.</a:t>
            </a:r>
          </a:p>
          <a:p>
            <a:endParaRPr lang="fr-FR" dirty="0" smtClean="0"/>
          </a:p>
          <a:p>
            <a:endParaRPr lang="fr-FR" dirty="0" smtClean="0"/>
          </a:p>
          <a:p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EAC7D-5A89-47C2-8ABA-56C9C2DEF7A4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fr-FR" dirty="0" smtClean="0"/>
              <a:t>Fournissez une brève vue d’ensemble de la présentation.</a:t>
            </a:r>
            <a:r>
              <a:rPr lang="fr-FR" baseline="0" dirty="0" smtClean="0"/>
              <a:t> D</a:t>
            </a:r>
            <a:r>
              <a:rPr lang="fr-FR" dirty="0" smtClean="0"/>
              <a:t>écrivez l’objectif principal de la présentation et expliquez son importance.</a:t>
            </a:r>
          </a:p>
          <a:p>
            <a:pPr>
              <a:lnSpc>
                <a:spcPct val="80000"/>
              </a:lnSpc>
            </a:pPr>
            <a:r>
              <a:rPr lang="fr-FR" dirty="0" smtClean="0"/>
              <a:t>Présentez chaque sujet principal.</a:t>
            </a:r>
          </a:p>
          <a:p>
            <a:r>
              <a:rPr lang="fr-FR" dirty="0" smtClean="0"/>
              <a:t>Pour fournir une feuille de route à votre audience, vous</a:t>
            </a:r>
            <a:r>
              <a:rPr lang="fr-FR" baseline="0" dirty="0" smtClean="0"/>
              <a:t> pouvez </a:t>
            </a:r>
            <a:r>
              <a:rPr lang="fr-FR" dirty="0" smtClean="0"/>
              <a:t>répéter cette diapositive de vue d’ensemble tout au long de la présentation afin de mettre en évidence le sujet suivant.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EAC7D-5A89-47C2-8ABA-56C9C2DEF7A4}" type="slidenum">
              <a:rPr lang="fr-FR" smtClean="0"/>
              <a:pPr/>
              <a:t>2</a:t>
            </a:fld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fr-FR" dirty="0" smtClean="0"/>
              <a:t>Fournissez une brève vue d’ensemble de la présentation.</a:t>
            </a:r>
            <a:r>
              <a:rPr lang="fr-FR" baseline="0" dirty="0" smtClean="0"/>
              <a:t> D</a:t>
            </a:r>
            <a:r>
              <a:rPr lang="fr-FR" dirty="0" smtClean="0"/>
              <a:t>écrivez l’objectif principal de la présentation et expliquez son importance.</a:t>
            </a:r>
          </a:p>
          <a:p>
            <a:pPr>
              <a:lnSpc>
                <a:spcPct val="80000"/>
              </a:lnSpc>
            </a:pPr>
            <a:r>
              <a:rPr lang="fr-FR" dirty="0" smtClean="0"/>
              <a:t>Présentez chaque sujet principal.</a:t>
            </a:r>
          </a:p>
          <a:p>
            <a:r>
              <a:rPr lang="fr-FR" dirty="0" smtClean="0"/>
              <a:t>Pour fournir une feuille de route à votre audience, vous</a:t>
            </a:r>
            <a:r>
              <a:rPr lang="fr-FR" baseline="0" dirty="0" smtClean="0"/>
              <a:t> pouvez </a:t>
            </a:r>
            <a:r>
              <a:rPr lang="fr-FR" dirty="0" smtClean="0"/>
              <a:t>répéter cette diapositive de vue d’ensemble tout au long de la présentation afin de mettre en évidence le sujet suivant.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EAC7D-5A89-47C2-8ABA-56C9C2DEF7A4}" type="slidenum">
              <a:rPr lang="fr-FR" smtClean="0"/>
              <a:pPr/>
              <a:t>3</a:t>
            </a:fld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fr-FR" dirty="0" smtClean="0"/>
              <a:t>Fournissez une brève vue d’ensemble de la présentation.</a:t>
            </a:r>
            <a:r>
              <a:rPr lang="fr-FR" baseline="0" dirty="0" smtClean="0"/>
              <a:t> D</a:t>
            </a:r>
            <a:r>
              <a:rPr lang="fr-FR" dirty="0" smtClean="0"/>
              <a:t>écrivez l’objectif principal de la présentation et expliquez son importance.</a:t>
            </a:r>
          </a:p>
          <a:p>
            <a:pPr>
              <a:lnSpc>
                <a:spcPct val="80000"/>
              </a:lnSpc>
            </a:pPr>
            <a:r>
              <a:rPr lang="fr-FR" dirty="0" smtClean="0"/>
              <a:t>Présentez chaque sujet principal.</a:t>
            </a:r>
          </a:p>
          <a:p>
            <a:r>
              <a:rPr lang="fr-FR" dirty="0" smtClean="0"/>
              <a:t>Pour fournir une feuille de route à votre audience, vous</a:t>
            </a:r>
            <a:r>
              <a:rPr lang="fr-FR" baseline="0" dirty="0" smtClean="0"/>
              <a:t> pouvez </a:t>
            </a:r>
            <a:r>
              <a:rPr lang="fr-FR" dirty="0" smtClean="0"/>
              <a:t>répéter cette diapositive de vue d’ensemble tout au long de la présentation afin de mettre en évidence le sujet suivant.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EAC7D-5A89-47C2-8ABA-56C9C2DEF7A4}" type="slidenum">
              <a:rPr lang="fr-FR" smtClean="0"/>
              <a:pPr/>
              <a:t>4</a:t>
            </a:fld>
            <a:endParaRPr 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fr-FR" dirty="0" smtClean="0"/>
              <a:t>Fournissez une brève vue d’ensemble de la présentation.</a:t>
            </a:r>
            <a:r>
              <a:rPr lang="fr-FR" baseline="0" dirty="0" smtClean="0"/>
              <a:t> D</a:t>
            </a:r>
            <a:r>
              <a:rPr lang="fr-FR" dirty="0" smtClean="0"/>
              <a:t>écrivez l’objectif principal de la présentation et expliquez son importance.</a:t>
            </a:r>
          </a:p>
          <a:p>
            <a:pPr>
              <a:lnSpc>
                <a:spcPct val="80000"/>
              </a:lnSpc>
            </a:pPr>
            <a:r>
              <a:rPr lang="fr-FR" dirty="0" smtClean="0"/>
              <a:t>Présentez chaque sujet principal.</a:t>
            </a:r>
          </a:p>
          <a:p>
            <a:r>
              <a:rPr lang="fr-FR" dirty="0" smtClean="0"/>
              <a:t>Pour fournir une feuille de route à votre audience, vous</a:t>
            </a:r>
            <a:r>
              <a:rPr lang="fr-FR" baseline="0" dirty="0" smtClean="0"/>
              <a:t> pouvez </a:t>
            </a:r>
            <a:r>
              <a:rPr lang="fr-FR" dirty="0" smtClean="0"/>
              <a:t>répéter cette diapositive de vue d’ensemble tout au long de la présentation afin de mettre en évidence le sujet suivant.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EAC7D-5A89-47C2-8ABA-56C9C2DEF7A4}" type="slidenum">
              <a:rPr lang="fr-FR" smtClean="0"/>
              <a:pPr/>
              <a:t>5</a:t>
            </a:fld>
            <a:endParaRPr 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fr-FR" dirty="0" smtClean="0"/>
              <a:t>Fournissez une brève vue d’ensemble de la présentation.</a:t>
            </a:r>
            <a:r>
              <a:rPr lang="fr-FR" baseline="0" dirty="0" smtClean="0"/>
              <a:t> D</a:t>
            </a:r>
            <a:r>
              <a:rPr lang="fr-FR" dirty="0" smtClean="0"/>
              <a:t>écrivez l’objectif principal de la présentation et expliquez son importance.</a:t>
            </a:r>
          </a:p>
          <a:p>
            <a:pPr>
              <a:lnSpc>
                <a:spcPct val="80000"/>
              </a:lnSpc>
            </a:pPr>
            <a:r>
              <a:rPr lang="fr-FR" dirty="0" smtClean="0"/>
              <a:t>Présentez chaque sujet principal.</a:t>
            </a:r>
          </a:p>
          <a:p>
            <a:r>
              <a:rPr lang="fr-FR" dirty="0" smtClean="0"/>
              <a:t>Pour fournir une feuille de route à votre audience, vous</a:t>
            </a:r>
            <a:r>
              <a:rPr lang="fr-FR" baseline="0" dirty="0" smtClean="0"/>
              <a:t> pouvez </a:t>
            </a:r>
            <a:r>
              <a:rPr lang="fr-FR" dirty="0" smtClean="0"/>
              <a:t>répéter cette diapositive de vue d’ensemble tout au long de la présentation afin de mettre en évidence le sujet suivant.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EAC7D-5A89-47C2-8ABA-56C9C2DEF7A4}" type="slidenum">
              <a:rPr lang="fr-FR" smtClean="0"/>
              <a:pPr/>
              <a:t>6</a:t>
            </a:fld>
            <a:endParaRPr 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fr-FR" dirty="0" smtClean="0"/>
              <a:t>Fournissez une brève vue d’ensemble de la présentation.</a:t>
            </a:r>
            <a:r>
              <a:rPr lang="fr-FR" baseline="0" dirty="0" smtClean="0"/>
              <a:t> D</a:t>
            </a:r>
            <a:r>
              <a:rPr lang="fr-FR" dirty="0" smtClean="0"/>
              <a:t>écrivez l’objectif principal de la présentation et expliquez son importance.</a:t>
            </a:r>
          </a:p>
          <a:p>
            <a:pPr>
              <a:lnSpc>
                <a:spcPct val="80000"/>
              </a:lnSpc>
            </a:pPr>
            <a:r>
              <a:rPr lang="fr-FR" dirty="0" smtClean="0"/>
              <a:t>Présentez chaque sujet principal.</a:t>
            </a:r>
          </a:p>
          <a:p>
            <a:r>
              <a:rPr lang="fr-FR" dirty="0" smtClean="0"/>
              <a:t>Pour fournir une feuille de route à votre audience, vous</a:t>
            </a:r>
            <a:r>
              <a:rPr lang="fr-FR" baseline="0" dirty="0" smtClean="0"/>
              <a:t> pouvez </a:t>
            </a:r>
            <a:r>
              <a:rPr lang="fr-FR" dirty="0" smtClean="0"/>
              <a:t>répéter cette diapositive de vue d’ensemble tout au long de la présentation afin de mettre en évidence le sujet suivant.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EAC7D-5A89-47C2-8ABA-56C9C2DEF7A4}" type="slidenum">
              <a:rPr lang="fr-FR" smtClean="0"/>
              <a:pPr/>
              <a:t>7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44" y="1"/>
            <a:ext cx="9100457" cy="515982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590800" y="1714500"/>
            <a:ext cx="6180224" cy="1102519"/>
          </a:xfrm>
        </p:spPr>
        <p:txBody>
          <a:bodyPr anchor="t"/>
          <a:lstStyle>
            <a:lvl1pPr algn="r" eaLnBrk="1" latinLnBrk="0" hangingPunct="1">
              <a:defRPr kumimoji="0" lang="fr-FR" b="1" cap="small" baseline="0">
                <a:solidFill>
                  <a:srgbClr val="003300"/>
                </a:solidFill>
              </a:defRPr>
            </a:lvl1pPr>
          </a:lstStyle>
          <a:p>
            <a:r>
              <a:rPr kumimoji="0" lang="fr-FR"/>
              <a:t>Modifiez le style du titre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400" y="3028950"/>
            <a:ext cx="4772528" cy="742950"/>
          </a:xfrm>
        </p:spPr>
        <p:txBody>
          <a:bodyPr>
            <a:normAutofit/>
          </a:bodyPr>
          <a:lstStyle>
            <a:lvl1pPr marL="0" indent="0" algn="r" eaLnBrk="1" latinLnBrk="0" hangingPunct="1">
              <a:buNone/>
              <a:defRPr kumimoji="0" lang="fr-FR" sz="2000" b="0">
                <a:solidFill>
                  <a:schemeClr val="tx1"/>
                </a:solidFill>
                <a:latin typeface="Georgia" pitchFamily="18" charset="0"/>
              </a:defRPr>
            </a:lvl1pPr>
            <a:lvl2pPr marL="457200" indent="0" algn="ctr" eaLnBrk="1" latinLnBrk="0" hangingPunct="1">
              <a:buNone/>
              <a:defRPr kumimoji="0" lang="fr-FR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 eaLnBrk="1" latinLnBrk="0" hangingPunct="1">
              <a:buNone/>
              <a:defRPr kumimoji="0" lang="fr-FR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 eaLnBrk="1" latinLnBrk="0" hangingPunct="1">
              <a:buNone/>
              <a:defRPr kumimoji="0" lang="fr-FR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 eaLnBrk="1" latinLnBrk="0" hangingPunct="1">
              <a:buNone/>
              <a:defRPr kumimoji="0" lang="fr-FR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 eaLnBrk="1" latinLnBrk="0" hangingPunct="1">
              <a:buNone/>
              <a:defRPr kumimoji="0" lang="fr-FR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 eaLnBrk="1" latinLnBrk="0" hangingPunct="1">
              <a:buNone/>
              <a:defRPr kumimoji="0" lang="fr-FR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 eaLnBrk="1" latinLnBrk="0" hangingPunct="1">
              <a:buNone/>
              <a:defRPr kumimoji="0" lang="fr-FR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 eaLnBrk="1" latinLnBrk="0" hangingPunct="1">
              <a:buNone/>
              <a:defRPr kumimoji="0" lang="fr-FR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eaLnBrk="1" latinLnBrk="0" hangingPunct="1"/>
            <a:r>
              <a:rPr lang="fr-FR" smtClean="0"/>
              <a:t>Modifiez le style des sous-titres du masque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938"/>
            <a:ext cx="3721618" cy="5143500"/>
          </a:xfrm>
          <a:prstGeom prst="rect">
            <a:avLst/>
          </a:prstGeom>
        </p:spPr>
      </p:pic>
      <p:sp>
        <p:nvSpPr>
          <p:cNvPr id="10" name="Picture Placeholder 9"/>
          <p:cNvSpPr>
            <a:spLocks noGrp="1"/>
          </p:cNvSpPr>
          <p:nvPr>
            <p:ph type="pic" sz="quarter" idx="13" hasCustomPrompt="1"/>
          </p:nvPr>
        </p:nvSpPr>
        <p:spPr>
          <a:xfrm>
            <a:off x="6858000" y="3829050"/>
            <a:ext cx="1828800" cy="742950"/>
          </a:xfrm>
        </p:spPr>
        <p:txBody>
          <a:bodyPr>
            <a:normAutofit/>
          </a:bodyPr>
          <a:lstStyle>
            <a:lvl1pPr marL="0" indent="0" algn="ctr" eaLnBrk="1" latinLnBrk="0" hangingPunct="1">
              <a:buNone/>
              <a:defRPr kumimoji="0" lang="fr-FR" sz="2000" baseline="0"/>
            </a:lvl1pPr>
          </a:lstStyle>
          <a:p>
            <a:r>
              <a:rPr kumimoji="0" lang="fr-FR"/>
              <a:t>Logo de la société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44" y="1"/>
            <a:ext cx="9100457" cy="515982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3513474" y="-3529240"/>
            <a:ext cx="2114550" cy="917303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0" y="2286000"/>
            <a:ext cx="4343400" cy="1021556"/>
          </a:xfrm>
        </p:spPr>
        <p:txBody>
          <a:bodyPr anchor="b" anchorCtr="0"/>
          <a:lstStyle>
            <a:lvl1pPr algn="l" eaLnBrk="1" latinLnBrk="0" hangingPunct="1">
              <a:defRPr kumimoji="0" lang="fr-FR" sz="4000" b="1" cap="small" baseline="0">
                <a:solidFill>
                  <a:srgbClr val="003300"/>
                </a:solidFill>
              </a:defRPr>
            </a:lvl1pPr>
          </a:lstStyle>
          <a:p>
            <a:r>
              <a:rPr kumimoji="0" lang="fr-FR"/>
              <a:t>Modifiez le style du titre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01/07/2020</a:t>
            </a:fld>
            <a:endParaRPr kumimoji="0"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pPr/>
              <a:t>‹N°›</a:t>
            </a:fld>
            <a:endParaRPr kumimoji="0" lang="fr-FR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 hasCustomPrompt="1"/>
          </p:nvPr>
        </p:nvSpPr>
        <p:spPr>
          <a:xfrm>
            <a:off x="6781800" y="4000500"/>
            <a:ext cx="2133600" cy="742950"/>
          </a:xfrm>
        </p:spPr>
        <p:txBody>
          <a:bodyPr>
            <a:normAutofit/>
          </a:bodyPr>
          <a:lstStyle>
            <a:lvl1pPr marL="0" indent="0" algn="ctr" eaLnBrk="1" latinLnBrk="0" hangingPunct="1">
              <a:buNone/>
              <a:defRPr kumimoji="0" lang="fr-FR" sz="1800"/>
            </a:lvl1pPr>
          </a:lstStyle>
          <a:p>
            <a:r>
              <a:rPr kumimoji="0" lang="fr-FR"/>
              <a:t>Logo de la société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62000" y="202224"/>
            <a:ext cx="8077200" cy="857250"/>
          </a:xfrm>
        </p:spPr>
        <p:txBody>
          <a:bodyPr anchor="ctr" anchorCtr="0"/>
          <a:lstStyle>
            <a:lvl1pPr algn="l" eaLnBrk="1" latinLnBrk="0" hangingPunct="1">
              <a:defRPr kumimoji="0" lang="fr-FR"/>
            </a:lvl1pPr>
          </a:lstStyle>
          <a:p>
            <a:r>
              <a:rPr kumimoji="0" lang="fr-FR"/>
              <a:t>Modifiez le style du titre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197310"/>
            <a:ext cx="8077200" cy="3223022"/>
          </a:xfrm>
        </p:spPr>
        <p:txBody>
          <a:bodyPr>
            <a:normAutofit/>
          </a:bodyPr>
          <a:lstStyle>
            <a:lvl1pPr eaLnBrk="1" latinLnBrk="0" hangingPunct="1">
              <a:defRPr kumimoji="0" lang="fr-FR" sz="3200">
                <a:latin typeface="+mn-lt"/>
              </a:defRPr>
            </a:lvl1pPr>
            <a:lvl2pPr eaLnBrk="1" latinLnBrk="0" hangingPunct="1">
              <a:defRPr kumimoji="0" lang="fr-FR" sz="2800">
                <a:latin typeface="+mn-lt"/>
              </a:defRPr>
            </a:lvl2pPr>
            <a:lvl3pPr eaLnBrk="1" latinLnBrk="0" hangingPunct="1">
              <a:defRPr kumimoji="0" lang="fr-FR" sz="2400">
                <a:latin typeface="+mn-lt"/>
              </a:defRPr>
            </a:lvl3pPr>
            <a:lvl4pPr eaLnBrk="1" latinLnBrk="0" hangingPunct="1">
              <a:defRPr kumimoji="0" lang="fr-FR" sz="2400">
                <a:latin typeface="+mn-lt"/>
              </a:defRPr>
            </a:lvl4pPr>
            <a:lvl5pPr eaLnBrk="1" latinLnBrk="0" hangingPunct="1">
              <a:defRPr kumimoji="0" lang="fr-FR" sz="2400">
                <a:latin typeface="+mn-lt"/>
              </a:defRPr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01/07/2020</a:t>
            </a:fld>
            <a:endParaRPr kumimoji="0"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05600" y="4767263"/>
            <a:ext cx="2133600" cy="273844"/>
          </a:xfrm>
        </p:spPr>
        <p:txBody>
          <a:bodyPr/>
          <a:lstStyle/>
          <a:p>
            <a:fld id="{33D6E5A2-EC83-451F-A719-9AC1370DD5CF}" type="slidenum">
              <a:pPr/>
              <a:t>‹N°›</a:t>
            </a:fld>
            <a:endParaRPr kumimoji="0" lang="fr-FR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latinLnBrk="0" hangingPunct="1"/>
            <a:r>
              <a:rPr lang="fr-FR" smtClean="0"/>
              <a:t>Modifiez le style du titre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200151"/>
            <a:ext cx="4038600" cy="3394472"/>
          </a:xfrm>
        </p:spPr>
        <p:txBody>
          <a:bodyPr/>
          <a:lstStyle>
            <a:lvl1pPr eaLnBrk="1" latinLnBrk="0" hangingPunct="1">
              <a:defRPr kumimoji="0" lang="fr-FR" sz="2800"/>
            </a:lvl1pPr>
            <a:lvl2pPr eaLnBrk="1" latinLnBrk="0" hangingPunct="1">
              <a:defRPr kumimoji="0" lang="fr-FR" sz="2400"/>
            </a:lvl2pPr>
            <a:lvl3pPr eaLnBrk="1" latinLnBrk="0" hangingPunct="1">
              <a:defRPr kumimoji="0" lang="fr-FR" sz="2000"/>
            </a:lvl3pPr>
            <a:lvl4pPr eaLnBrk="1" latinLnBrk="0" hangingPunct="1">
              <a:defRPr kumimoji="0" lang="fr-FR" sz="1800"/>
            </a:lvl4pPr>
            <a:lvl5pPr eaLnBrk="1" latinLnBrk="0" hangingPunct="1">
              <a:defRPr kumimoji="0" lang="fr-FR" sz="1800"/>
            </a:lvl5pPr>
            <a:lvl6pPr eaLnBrk="1" latinLnBrk="0" hangingPunct="1">
              <a:defRPr kumimoji="0" lang="fr-FR" sz="1800"/>
            </a:lvl6pPr>
            <a:lvl7pPr eaLnBrk="1" latinLnBrk="0" hangingPunct="1">
              <a:defRPr kumimoji="0" lang="fr-FR" sz="1800"/>
            </a:lvl7pPr>
            <a:lvl8pPr eaLnBrk="1" latinLnBrk="0" hangingPunct="1">
              <a:defRPr kumimoji="0" lang="fr-FR" sz="1800"/>
            </a:lvl8pPr>
            <a:lvl9pPr eaLnBrk="1" latinLnBrk="0" hangingPunct="1">
              <a:defRPr kumimoji="0" lang="fr-FR" sz="1800"/>
            </a:lvl9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6800" y="1200151"/>
            <a:ext cx="4038600" cy="3394472"/>
          </a:xfrm>
        </p:spPr>
        <p:txBody>
          <a:bodyPr/>
          <a:lstStyle>
            <a:lvl1pPr eaLnBrk="1" latinLnBrk="0" hangingPunct="1">
              <a:defRPr kumimoji="0" lang="fr-FR" sz="2800"/>
            </a:lvl1pPr>
            <a:lvl2pPr eaLnBrk="1" latinLnBrk="0" hangingPunct="1">
              <a:defRPr kumimoji="0" lang="fr-FR" sz="2400"/>
            </a:lvl2pPr>
            <a:lvl3pPr eaLnBrk="1" latinLnBrk="0" hangingPunct="1">
              <a:defRPr kumimoji="0" lang="fr-FR" sz="2000"/>
            </a:lvl3pPr>
            <a:lvl4pPr eaLnBrk="1" latinLnBrk="0" hangingPunct="1">
              <a:defRPr kumimoji="0" lang="fr-FR" sz="1800"/>
            </a:lvl4pPr>
            <a:lvl5pPr eaLnBrk="1" latinLnBrk="0" hangingPunct="1">
              <a:defRPr kumimoji="0" lang="fr-FR" sz="1800"/>
            </a:lvl5pPr>
            <a:lvl6pPr eaLnBrk="1" latinLnBrk="0" hangingPunct="1">
              <a:defRPr kumimoji="0" lang="fr-FR" sz="1800"/>
            </a:lvl6pPr>
            <a:lvl7pPr eaLnBrk="1" latinLnBrk="0" hangingPunct="1">
              <a:defRPr kumimoji="0" lang="fr-FR" sz="1800"/>
            </a:lvl7pPr>
            <a:lvl8pPr eaLnBrk="1" latinLnBrk="0" hangingPunct="1">
              <a:defRPr kumimoji="0" lang="fr-FR" sz="1800"/>
            </a:lvl8pPr>
            <a:lvl9pPr eaLnBrk="1" latinLnBrk="0" hangingPunct="1">
              <a:defRPr kumimoji="0" lang="fr-FR" sz="1800"/>
            </a:lvl9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01/07/2020</a:t>
            </a:fld>
            <a:endParaRPr kumimoji="0"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pPr/>
              <a:t>‹N°›</a:t>
            </a:fld>
            <a:endParaRPr kumimoji="0" lang="fr-FR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eaLnBrk="1" latinLnBrk="0" hangingPunct="1">
              <a:defRPr kumimoji="0" lang="fr-FR"/>
            </a:lvl1pPr>
          </a:lstStyle>
          <a:p>
            <a:pPr eaLnBrk="1" latinLnBrk="0" hangingPunct="1"/>
            <a:r>
              <a:rPr lang="fr-FR" smtClean="0"/>
              <a:t>Modifiez le style du titre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151335"/>
            <a:ext cx="4040188" cy="479822"/>
          </a:xfrm>
        </p:spPr>
        <p:txBody>
          <a:bodyPr anchor="b"/>
          <a:lstStyle>
            <a:lvl1pPr marL="0" indent="0" eaLnBrk="1" latinLnBrk="0" hangingPunct="1">
              <a:buNone/>
              <a:defRPr kumimoji="0" lang="fr-FR" sz="2400" b="1"/>
            </a:lvl1pPr>
            <a:lvl2pPr marL="457200" indent="0" eaLnBrk="1" latinLnBrk="0" hangingPunct="1">
              <a:buNone/>
              <a:defRPr kumimoji="0" lang="fr-FR" sz="2000" b="1"/>
            </a:lvl2pPr>
            <a:lvl3pPr marL="914400" indent="0" eaLnBrk="1" latinLnBrk="0" hangingPunct="1">
              <a:buNone/>
              <a:defRPr kumimoji="0" lang="fr-FR" sz="1800" b="1"/>
            </a:lvl3pPr>
            <a:lvl4pPr marL="1371600" indent="0" eaLnBrk="1" latinLnBrk="0" hangingPunct="1">
              <a:buNone/>
              <a:defRPr kumimoji="0" lang="fr-FR" sz="1600" b="1"/>
            </a:lvl4pPr>
            <a:lvl5pPr marL="1828800" indent="0" eaLnBrk="1" latinLnBrk="0" hangingPunct="1">
              <a:buNone/>
              <a:defRPr kumimoji="0" lang="fr-FR" sz="1600" b="1"/>
            </a:lvl5pPr>
            <a:lvl6pPr marL="2286000" indent="0" eaLnBrk="1" latinLnBrk="0" hangingPunct="1">
              <a:buNone/>
              <a:defRPr kumimoji="0" lang="fr-FR" sz="1600" b="1"/>
            </a:lvl6pPr>
            <a:lvl7pPr marL="2743200" indent="0" eaLnBrk="1" latinLnBrk="0" hangingPunct="1">
              <a:buNone/>
              <a:defRPr kumimoji="0" lang="fr-FR" sz="1600" b="1"/>
            </a:lvl7pPr>
            <a:lvl8pPr marL="3200400" indent="0" eaLnBrk="1" latinLnBrk="0" hangingPunct="1">
              <a:buNone/>
              <a:defRPr kumimoji="0" lang="fr-FR" sz="1600" b="1"/>
            </a:lvl8pPr>
            <a:lvl9pPr marL="3657600" indent="0" eaLnBrk="1" latinLnBrk="0" hangingPunct="1">
              <a:buNone/>
              <a:defRPr kumimoji="0" lang="fr-FR" sz="1600" b="1"/>
            </a:lvl9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1631156"/>
            <a:ext cx="4040188" cy="2963466"/>
          </a:xfrm>
        </p:spPr>
        <p:txBody>
          <a:bodyPr/>
          <a:lstStyle>
            <a:lvl1pPr eaLnBrk="1" latinLnBrk="0" hangingPunct="1">
              <a:defRPr kumimoji="0" lang="fr-FR" sz="2400"/>
            </a:lvl1pPr>
            <a:lvl2pPr eaLnBrk="1" latinLnBrk="0" hangingPunct="1">
              <a:defRPr kumimoji="0" lang="fr-FR" sz="2000"/>
            </a:lvl2pPr>
            <a:lvl3pPr eaLnBrk="1" latinLnBrk="0" hangingPunct="1">
              <a:defRPr kumimoji="0" lang="fr-FR" sz="1800"/>
            </a:lvl3pPr>
            <a:lvl4pPr eaLnBrk="1" latinLnBrk="0" hangingPunct="1">
              <a:defRPr kumimoji="0" lang="fr-FR" sz="1600"/>
            </a:lvl4pPr>
            <a:lvl5pPr eaLnBrk="1" latinLnBrk="0" hangingPunct="1">
              <a:defRPr kumimoji="0" lang="fr-FR" sz="1600"/>
            </a:lvl5pPr>
            <a:lvl6pPr eaLnBrk="1" latinLnBrk="0" hangingPunct="1">
              <a:defRPr kumimoji="0" lang="fr-FR" sz="1600"/>
            </a:lvl6pPr>
            <a:lvl7pPr eaLnBrk="1" latinLnBrk="0" hangingPunct="1">
              <a:defRPr kumimoji="0" lang="fr-FR" sz="1600"/>
            </a:lvl7pPr>
            <a:lvl8pPr eaLnBrk="1" latinLnBrk="0" hangingPunct="1">
              <a:defRPr kumimoji="0" lang="fr-FR" sz="1600"/>
            </a:lvl8pPr>
            <a:lvl9pPr eaLnBrk="1" latinLnBrk="0" hangingPunct="1">
              <a:defRPr kumimoji="0" lang="fr-FR" sz="1600"/>
            </a:lvl9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73626" y="1151335"/>
            <a:ext cx="4041775" cy="479822"/>
          </a:xfrm>
        </p:spPr>
        <p:txBody>
          <a:bodyPr anchor="b"/>
          <a:lstStyle>
            <a:lvl1pPr marL="0" indent="0" eaLnBrk="1" latinLnBrk="0" hangingPunct="1">
              <a:buNone/>
              <a:defRPr kumimoji="0" lang="fr-FR" sz="2400" b="1"/>
            </a:lvl1pPr>
            <a:lvl2pPr marL="457200" indent="0" eaLnBrk="1" latinLnBrk="0" hangingPunct="1">
              <a:buNone/>
              <a:defRPr kumimoji="0" lang="fr-FR" sz="2000" b="1"/>
            </a:lvl2pPr>
            <a:lvl3pPr marL="914400" indent="0" eaLnBrk="1" latinLnBrk="0" hangingPunct="1">
              <a:buNone/>
              <a:defRPr kumimoji="0" lang="fr-FR" sz="1800" b="1"/>
            </a:lvl3pPr>
            <a:lvl4pPr marL="1371600" indent="0" eaLnBrk="1" latinLnBrk="0" hangingPunct="1">
              <a:buNone/>
              <a:defRPr kumimoji="0" lang="fr-FR" sz="1600" b="1"/>
            </a:lvl4pPr>
            <a:lvl5pPr marL="1828800" indent="0" eaLnBrk="1" latinLnBrk="0" hangingPunct="1">
              <a:buNone/>
              <a:defRPr kumimoji="0" lang="fr-FR" sz="1600" b="1"/>
            </a:lvl5pPr>
            <a:lvl6pPr marL="2286000" indent="0" eaLnBrk="1" latinLnBrk="0" hangingPunct="1">
              <a:buNone/>
              <a:defRPr kumimoji="0" lang="fr-FR" sz="1600" b="1"/>
            </a:lvl6pPr>
            <a:lvl7pPr marL="2743200" indent="0" eaLnBrk="1" latinLnBrk="0" hangingPunct="1">
              <a:buNone/>
              <a:defRPr kumimoji="0" lang="fr-FR" sz="1600" b="1"/>
            </a:lvl7pPr>
            <a:lvl8pPr marL="3200400" indent="0" eaLnBrk="1" latinLnBrk="0" hangingPunct="1">
              <a:buNone/>
              <a:defRPr kumimoji="0" lang="fr-FR" sz="1600" b="1"/>
            </a:lvl8pPr>
            <a:lvl9pPr marL="3657600" indent="0" eaLnBrk="1" latinLnBrk="0" hangingPunct="1">
              <a:buNone/>
              <a:defRPr kumimoji="0" lang="fr-FR" sz="1600" b="1"/>
            </a:lvl9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73626" y="1631156"/>
            <a:ext cx="4041775" cy="2963466"/>
          </a:xfrm>
        </p:spPr>
        <p:txBody>
          <a:bodyPr/>
          <a:lstStyle>
            <a:lvl1pPr eaLnBrk="1" latinLnBrk="0" hangingPunct="1">
              <a:defRPr kumimoji="0" lang="fr-FR" sz="2400"/>
            </a:lvl1pPr>
            <a:lvl2pPr eaLnBrk="1" latinLnBrk="0" hangingPunct="1">
              <a:defRPr kumimoji="0" lang="fr-FR" sz="2000"/>
            </a:lvl2pPr>
            <a:lvl3pPr eaLnBrk="1" latinLnBrk="0" hangingPunct="1">
              <a:defRPr kumimoji="0" lang="fr-FR" sz="1800"/>
            </a:lvl3pPr>
            <a:lvl4pPr eaLnBrk="1" latinLnBrk="0" hangingPunct="1">
              <a:defRPr kumimoji="0" lang="fr-FR" sz="1600"/>
            </a:lvl4pPr>
            <a:lvl5pPr eaLnBrk="1" latinLnBrk="0" hangingPunct="1">
              <a:defRPr kumimoji="0" lang="fr-FR" sz="1600"/>
            </a:lvl5pPr>
            <a:lvl6pPr eaLnBrk="1" latinLnBrk="0" hangingPunct="1">
              <a:defRPr kumimoji="0" lang="fr-FR" sz="1600"/>
            </a:lvl6pPr>
            <a:lvl7pPr eaLnBrk="1" latinLnBrk="0" hangingPunct="1">
              <a:defRPr kumimoji="0" lang="fr-FR" sz="1600"/>
            </a:lvl7pPr>
            <a:lvl8pPr eaLnBrk="1" latinLnBrk="0" hangingPunct="1">
              <a:defRPr kumimoji="0" lang="fr-FR" sz="1600"/>
            </a:lvl8pPr>
            <a:lvl9pPr eaLnBrk="1" latinLnBrk="0" hangingPunct="1">
              <a:defRPr kumimoji="0" lang="fr-FR" sz="1600"/>
            </a:lvl9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01/07/2020</a:t>
            </a:fld>
            <a:endParaRPr kumimoji="0"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pPr/>
              <a:t>‹N°›</a:t>
            </a:fld>
            <a:endParaRPr kumimoji="0" lang="fr-FR"/>
          </a:p>
        </p:txBody>
      </p:sp>
    </p:spTree>
  </p:cSld>
  <p:clrMapOvr>
    <a:masterClrMapping/>
  </p:clrMapOvr>
  <p:transition spd="slow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204787"/>
            <a:ext cx="3008313" cy="871538"/>
          </a:xfrm>
        </p:spPr>
        <p:txBody>
          <a:bodyPr anchor="b"/>
          <a:lstStyle>
            <a:lvl1pPr algn="l" eaLnBrk="1" latinLnBrk="0" hangingPunct="1">
              <a:defRPr kumimoji="0" lang="fr-FR" sz="2000" b="1"/>
            </a:lvl1pPr>
          </a:lstStyle>
          <a:p>
            <a:pPr eaLnBrk="1" latinLnBrk="0" hangingPunct="1"/>
            <a:r>
              <a:rPr lang="fr-FR" smtClean="0"/>
              <a:t>Modifiez le style du titre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3650" y="204788"/>
            <a:ext cx="5111750" cy="4389835"/>
          </a:xfrm>
        </p:spPr>
        <p:txBody>
          <a:bodyPr/>
          <a:lstStyle>
            <a:lvl1pPr eaLnBrk="1" latinLnBrk="0" hangingPunct="1">
              <a:defRPr kumimoji="0" lang="fr-FR" sz="3200"/>
            </a:lvl1pPr>
            <a:lvl2pPr eaLnBrk="1" latinLnBrk="0" hangingPunct="1">
              <a:defRPr kumimoji="0" lang="fr-FR" sz="2800"/>
            </a:lvl2pPr>
            <a:lvl3pPr eaLnBrk="1" latinLnBrk="0" hangingPunct="1">
              <a:defRPr kumimoji="0" lang="fr-FR" sz="2400"/>
            </a:lvl3pPr>
            <a:lvl4pPr eaLnBrk="1" latinLnBrk="0" hangingPunct="1">
              <a:defRPr kumimoji="0" lang="fr-FR" sz="2000"/>
            </a:lvl4pPr>
            <a:lvl5pPr eaLnBrk="1" latinLnBrk="0" hangingPunct="1">
              <a:defRPr kumimoji="0" lang="fr-FR" sz="2000"/>
            </a:lvl5pPr>
            <a:lvl6pPr eaLnBrk="1" latinLnBrk="0" hangingPunct="1">
              <a:defRPr kumimoji="0" lang="fr-FR" sz="2000"/>
            </a:lvl6pPr>
            <a:lvl7pPr eaLnBrk="1" latinLnBrk="0" hangingPunct="1">
              <a:defRPr kumimoji="0" lang="fr-FR" sz="2000"/>
            </a:lvl7pPr>
            <a:lvl8pPr eaLnBrk="1" latinLnBrk="0" hangingPunct="1">
              <a:defRPr kumimoji="0" lang="fr-FR" sz="2000"/>
            </a:lvl8pPr>
            <a:lvl9pPr eaLnBrk="1" latinLnBrk="0" hangingPunct="1">
              <a:defRPr kumimoji="0" lang="fr-FR" sz="2000"/>
            </a:lvl9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1076326"/>
            <a:ext cx="3008313" cy="3518297"/>
          </a:xfrm>
        </p:spPr>
        <p:txBody>
          <a:bodyPr/>
          <a:lstStyle>
            <a:lvl1pPr marL="0" indent="0" eaLnBrk="1" latinLnBrk="0" hangingPunct="1">
              <a:buNone/>
              <a:defRPr kumimoji="0" lang="fr-FR" sz="1400"/>
            </a:lvl1pPr>
            <a:lvl2pPr marL="457200" indent="0" eaLnBrk="1" latinLnBrk="0" hangingPunct="1">
              <a:buNone/>
              <a:defRPr kumimoji="0" lang="fr-FR" sz="1200"/>
            </a:lvl2pPr>
            <a:lvl3pPr marL="914400" indent="0" eaLnBrk="1" latinLnBrk="0" hangingPunct="1">
              <a:buNone/>
              <a:defRPr kumimoji="0" lang="fr-FR" sz="1000"/>
            </a:lvl3pPr>
            <a:lvl4pPr marL="1371600" indent="0" eaLnBrk="1" latinLnBrk="0" hangingPunct="1">
              <a:buNone/>
              <a:defRPr kumimoji="0" lang="fr-FR" sz="900"/>
            </a:lvl4pPr>
            <a:lvl5pPr marL="1828800" indent="0" eaLnBrk="1" latinLnBrk="0" hangingPunct="1">
              <a:buNone/>
              <a:defRPr kumimoji="0" lang="fr-FR" sz="900"/>
            </a:lvl5pPr>
            <a:lvl6pPr marL="2286000" indent="0" eaLnBrk="1" latinLnBrk="0" hangingPunct="1">
              <a:buNone/>
              <a:defRPr kumimoji="0" lang="fr-FR" sz="900"/>
            </a:lvl6pPr>
            <a:lvl7pPr marL="2743200" indent="0" eaLnBrk="1" latinLnBrk="0" hangingPunct="1">
              <a:buNone/>
              <a:defRPr kumimoji="0" lang="fr-FR" sz="900"/>
            </a:lvl7pPr>
            <a:lvl8pPr marL="3200400" indent="0" eaLnBrk="1" latinLnBrk="0" hangingPunct="1">
              <a:buNone/>
              <a:defRPr kumimoji="0" lang="fr-FR" sz="900"/>
            </a:lvl8pPr>
            <a:lvl9pPr marL="3657600" indent="0" eaLnBrk="1" latinLnBrk="0" hangingPunct="1">
              <a:buNone/>
              <a:defRPr kumimoji="0" lang="fr-FR" sz="900"/>
            </a:lvl9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01/07/2020</a:t>
            </a:fld>
            <a:endParaRPr kumimoji="0"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pPr/>
              <a:t>‹N°›</a:t>
            </a:fld>
            <a:endParaRPr kumimoji="0" lang="fr-FR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 eaLnBrk="1" latinLnBrk="0" hangingPunct="1">
              <a:defRPr kumimoji="0" lang="fr-FR" sz="2000" b="1"/>
            </a:lvl1pPr>
          </a:lstStyle>
          <a:p>
            <a:pPr eaLnBrk="1" latinLnBrk="0" hangingPunct="1"/>
            <a:r>
              <a:rPr lang="fr-FR" smtClean="0"/>
              <a:t>Modifiez le style du titre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 eaLnBrk="1" latinLnBrk="0" hangingPunct="1">
              <a:buNone/>
              <a:defRPr kumimoji="0" lang="fr-FR" sz="3200"/>
            </a:lvl1pPr>
            <a:lvl2pPr marL="457200" indent="0" eaLnBrk="1" latinLnBrk="0" hangingPunct="1">
              <a:buNone/>
              <a:defRPr kumimoji="0" lang="fr-FR" sz="2800"/>
            </a:lvl2pPr>
            <a:lvl3pPr marL="914400" indent="0" eaLnBrk="1" latinLnBrk="0" hangingPunct="1">
              <a:buNone/>
              <a:defRPr kumimoji="0" lang="fr-FR" sz="2400"/>
            </a:lvl3pPr>
            <a:lvl4pPr marL="1371600" indent="0" eaLnBrk="1" latinLnBrk="0" hangingPunct="1">
              <a:buNone/>
              <a:defRPr kumimoji="0" lang="fr-FR" sz="2000"/>
            </a:lvl4pPr>
            <a:lvl5pPr marL="1828800" indent="0" eaLnBrk="1" latinLnBrk="0" hangingPunct="1">
              <a:buNone/>
              <a:defRPr kumimoji="0" lang="fr-FR" sz="2000"/>
            </a:lvl5pPr>
            <a:lvl6pPr marL="2286000" indent="0" eaLnBrk="1" latinLnBrk="0" hangingPunct="1">
              <a:buNone/>
              <a:defRPr kumimoji="0" lang="fr-FR" sz="2000"/>
            </a:lvl6pPr>
            <a:lvl7pPr marL="2743200" indent="0" eaLnBrk="1" latinLnBrk="0" hangingPunct="1">
              <a:buNone/>
              <a:defRPr kumimoji="0" lang="fr-FR" sz="2000"/>
            </a:lvl7pPr>
            <a:lvl8pPr marL="3200400" indent="0" eaLnBrk="1" latinLnBrk="0" hangingPunct="1">
              <a:buNone/>
              <a:defRPr kumimoji="0" lang="fr-FR" sz="2000"/>
            </a:lvl8pPr>
            <a:lvl9pPr marL="3657600" indent="0" eaLnBrk="1" latinLnBrk="0" hangingPunct="1">
              <a:buNone/>
              <a:defRPr kumimoji="0" lang="fr-FR" sz="2000"/>
            </a:lvl9pPr>
          </a:lstStyle>
          <a:p>
            <a:pPr eaLnBrk="1" latinLnBrk="0" hangingPunct="1"/>
            <a:r>
              <a:rPr lang="fr-FR" smtClean="0"/>
              <a:t>Cliquez sur l'icône pour ajouter une image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 eaLnBrk="1" latinLnBrk="0" hangingPunct="1">
              <a:buNone/>
              <a:defRPr kumimoji="0" lang="fr-FR" sz="1400"/>
            </a:lvl1pPr>
            <a:lvl2pPr marL="457200" indent="0" eaLnBrk="1" latinLnBrk="0" hangingPunct="1">
              <a:buNone/>
              <a:defRPr kumimoji="0" lang="fr-FR" sz="1200"/>
            </a:lvl2pPr>
            <a:lvl3pPr marL="914400" indent="0" eaLnBrk="1" latinLnBrk="0" hangingPunct="1">
              <a:buNone/>
              <a:defRPr kumimoji="0" lang="fr-FR" sz="1000"/>
            </a:lvl3pPr>
            <a:lvl4pPr marL="1371600" indent="0" eaLnBrk="1" latinLnBrk="0" hangingPunct="1">
              <a:buNone/>
              <a:defRPr kumimoji="0" lang="fr-FR" sz="900"/>
            </a:lvl4pPr>
            <a:lvl5pPr marL="1828800" indent="0" eaLnBrk="1" latinLnBrk="0" hangingPunct="1">
              <a:buNone/>
              <a:defRPr kumimoji="0" lang="fr-FR" sz="900"/>
            </a:lvl5pPr>
            <a:lvl6pPr marL="2286000" indent="0" eaLnBrk="1" latinLnBrk="0" hangingPunct="1">
              <a:buNone/>
              <a:defRPr kumimoji="0" lang="fr-FR" sz="900"/>
            </a:lvl6pPr>
            <a:lvl7pPr marL="2743200" indent="0" eaLnBrk="1" latinLnBrk="0" hangingPunct="1">
              <a:buNone/>
              <a:defRPr kumimoji="0" lang="fr-FR" sz="900"/>
            </a:lvl7pPr>
            <a:lvl8pPr marL="3200400" indent="0" eaLnBrk="1" latinLnBrk="0" hangingPunct="1">
              <a:buNone/>
              <a:defRPr kumimoji="0" lang="fr-FR" sz="900"/>
            </a:lvl8pPr>
            <a:lvl9pPr marL="3657600" indent="0" eaLnBrk="1" latinLnBrk="0" hangingPunct="1">
              <a:buNone/>
              <a:defRPr kumimoji="0" lang="fr-FR" sz="900"/>
            </a:lvl9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01/07/2020</a:t>
            </a:fld>
            <a:endParaRPr kumimoji="0"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pPr/>
              <a:t>‹N°›</a:t>
            </a:fld>
            <a:endParaRPr kumimoji="0" lang="fr-FR"/>
          </a:p>
        </p:txBody>
      </p:sp>
    </p:spTree>
  </p:cSld>
  <p:clrMapOvr>
    <a:masterClrMapping/>
  </p:clrMapOvr>
  <p:transition spd="slow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latinLnBrk="0" hangingPunct="1"/>
            <a:r>
              <a:rPr lang="fr-FR" smtClean="0"/>
              <a:t>Modifiez le style du titre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01/07/2020</a:t>
            </a:fld>
            <a:endParaRPr kumimoji="0"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pPr/>
              <a:t>‹N°›</a:t>
            </a:fld>
            <a:endParaRPr kumimoji="0" lang="fr-FR"/>
          </a:p>
        </p:txBody>
      </p:sp>
    </p:spTree>
  </p:cSld>
  <p:clrMapOvr>
    <a:masterClrMapping/>
  </p:clrMapOvr>
  <p:transition spd="slow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05979"/>
            <a:ext cx="2057400" cy="4388644"/>
          </a:xfrm>
        </p:spPr>
        <p:txBody>
          <a:bodyPr vert="eaVert"/>
          <a:lstStyle/>
          <a:p>
            <a:pPr eaLnBrk="1" latinLnBrk="0" hangingPunct="1"/>
            <a:r>
              <a:rPr lang="fr-FR" smtClean="0"/>
              <a:t>Modifiez le style du titre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205979"/>
            <a:ext cx="5867400" cy="4388644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01/07/2020</a:t>
            </a:fld>
            <a:endParaRPr kumimoji="0"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pPr/>
              <a:t>‹N°›</a:t>
            </a:fld>
            <a:endParaRPr kumimoji="0" lang="fr-FR"/>
          </a:p>
        </p:txBody>
      </p:sp>
    </p:spTree>
  </p:cSld>
  <p:clrMapOvr>
    <a:masterClrMapping/>
  </p:clrMapOvr>
  <p:transition spd="slow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latinLnBrk="0" hangingPunct="1"/>
            <a:r>
              <a:rPr lang="fr-FR" smtClean="0"/>
              <a:t>Modifiez le style du titre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01/07/2020</a:t>
            </a:fld>
            <a:endParaRPr kumimoji="0"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pPr/>
              <a:t>‹N°›</a:t>
            </a:fld>
            <a:endParaRPr kumimoji="0" lang="fr-FR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01/07/2020</a:t>
            </a:fld>
            <a:endParaRPr kumimoji="0"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pPr/>
              <a:t>‹N°›</a:t>
            </a:fld>
            <a:endParaRPr kumimoji="0" lang="fr-FR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rrière-plan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44" y="1"/>
            <a:ext cx="9100457" cy="5159828"/>
          </a:xfrm>
          <a:prstGeom prst="rect">
            <a:avLst/>
          </a:prstGeom>
        </p:spPr>
      </p:pic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>
          <a:xfrm>
            <a:off x="762000" y="4767263"/>
            <a:ext cx="2133600" cy="273844"/>
          </a:xfrm>
        </p:spPr>
        <p:txBody>
          <a:bodyPr/>
          <a:lstStyle/>
          <a:p>
            <a:fld id="{757B281C-5159-4971-8228-52B9A72E9ED2}" type="datetimeFigureOut">
              <a:pPr/>
              <a:t>01/07/2020</a:t>
            </a:fld>
            <a:endParaRPr kumimoji="0"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52800" y="4767263"/>
            <a:ext cx="2895600" cy="273844"/>
          </a:xfrm>
        </p:spPr>
        <p:txBody>
          <a:bodyPr/>
          <a:lstStyle/>
          <a:p>
            <a:endParaRPr kumimoji="0" lang="fr-F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05600" y="4767263"/>
            <a:ext cx="2133600" cy="273844"/>
          </a:xfrm>
        </p:spPr>
        <p:txBody>
          <a:bodyPr/>
          <a:lstStyle/>
          <a:p>
            <a:fld id="{33D6E5A2-EC83-451F-A719-9AC1370DD5CF}" type="slidenum">
              <a:pPr/>
              <a:t>‹N°›</a:t>
            </a:fld>
            <a:endParaRPr kumimoji="0" lang="fr-FR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44" y="1"/>
            <a:ext cx="9100457" cy="515982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205979"/>
            <a:ext cx="80772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eaLnBrk="1" latinLnBrk="0" hangingPunct="1"/>
            <a:r>
              <a:rPr kumimoji="0" lang="fr-FR" smtClean="0"/>
              <a:t>Modifiez le style du titre</a:t>
            </a:r>
            <a:endParaRPr kumimoji="0" lang="en-US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1200151"/>
            <a:ext cx="80772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eaLnBrk="1" latinLnBrk="0" hangingPunct="1"/>
            <a:r>
              <a:rPr kumimoji="0" lang="fr-FR" smtClean="0"/>
              <a:t>Modifiez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20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latinLnBrk="0" hangingPunct="1">
              <a:defRPr kumimoji="0" lang="fr-FR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7B281C-5159-4971-8228-52B9A72E9ED2}" type="datetimeFigureOut">
              <a:pPr/>
              <a:t>01/07/2020</a:t>
            </a:fld>
            <a:endParaRPr kumimoji="0"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528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latinLnBrk="0" hangingPunct="1">
              <a:defRPr kumimoji="0" lang="fr-FR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0"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056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latinLnBrk="0" hangingPunct="1">
              <a:defRPr kumimoji="0" lang="fr-FR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D6E5A2-EC83-451F-A719-9AC1370DD5CF}" type="slidenum">
              <a:pPr/>
              <a:t>‹N°›</a:t>
            </a:fld>
            <a:endParaRPr kumimoji="0" lang="fr-FR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52400" y="-81887"/>
            <a:ext cx="818707" cy="5312392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0" r:id="rId3"/>
    <p:sldLayoutId id="2147483652" r:id="rId4"/>
    <p:sldLayoutId id="2147483653" r:id="rId5"/>
    <p:sldLayoutId id="2147483656" r:id="rId6"/>
    <p:sldLayoutId id="2147483657" r:id="rId7"/>
    <p:sldLayoutId id="2147483658" r:id="rId8"/>
    <p:sldLayoutId id="2147483659" r:id="rId9"/>
    <p:sldLayoutId id="2147483654" r:id="rId10"/>
    <p:sldLayoutId id="2147483655" r:id="rId11"/>
    <p:sldLayoutId id="2147483663" r:id="rId12"/>
  </p:sldLayoutIdLst>
  <p:transition spd="slow">
    <p:wipe dir="d"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kumimoji="0" lang="fr-FR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fr-FR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0" lang="fr-FR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fr-FR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0" lang="fr-FR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0" lang="fr-FR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fr-FR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fr-FR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fr-FR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fr-FR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kumimoji="0" lang="fr-FR"/>
      </a:defPPr>
      <a:lvl1pPr marL="0" algn="l" defTabSz="914400" rtl="0" eaLnBrk="1" latinLnBrk="0" hangingPunct="1">
        <a:defRPr kumimoji="0" lang="fr-FR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0" lang="fr-FR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0" lang="fr-FR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0" lang="fr-FR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0" lang="fr-FR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0" lang="fr-FR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0" lang="fr-FR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0" lang="fr-FR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0" lang="fr-FR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4.xml"/><Relationship Id="rId3" Type="http://schemas.openxmlformats.org/officeDocument/2006/relationships/tags" Target="../tags/tag3.xml"/><Relationship Id="rId7" Type="http://schemas.openxmlformats.org/officeDocument/2006/relationships/slide" Target="slide3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slide" Target="slide2.xml"/><Relationship Id="rId11" Type="http://schemas.openxmlformats.org/officeDocument/2006/relationships/slide" Target="slide7.xml"/><Relationship Id="rId5" Type="http://schemas.openxmlformats.org/officeDocument/2006/relationships/notesSlide" Target="../notesSlides/notesSlide1.xml"/><Relationship Id="rId10" Type="http://schemas.openxmlformats.org/officeDocument/2006/relationships/slide" Target="slide6.xml"/><Relationship Id="rId4" Type="http://schemas.openxmlformats.org/officeDocument/2006/relationships/slideLayout" Target="../slideLayouts/slideLayout1.xml"/><Relationship Id="rId9" Type="http://schemas.openxmlformats.org/officeDocument/2006/relationships/slide" Target="slide5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media" Target="../media/media1.wma"/><Relationship Id="rId7" Type="http://schemas.openxmlformats.org/officeDocument/2006/relationships/image" Target="../media/image6.pn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3.xml"/><Relationship Id="rId4" Type="http://schemas.openxmlformats.org/officeDocument/2006/relationships/audio" Target="../media/media1.wma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media" Target="../media/media2.wma"/><Relationship Id="rId7" Type="http://schemas.openxmlformats.org/officeDocument/2006/relationships/image" Target="../media/image7.png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3.xml"/><Relationship Id="rId4" Type="http://schemas.openxmlformats.org/officeDocument/2006/relationships/audio" Target="../media/media2.wma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media" Target="../media/media3.wma"/><Relationship Id="rId7" Type="http://schemas.openxmlformats.org/officeDocument/2006/relationships/image" Target="../media/image7.png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notesSlide" Target="../notesSlides/notesSlide4.xml"/><Relationship Id="rId5" Type="http://schemas.openxmlformats.org/officeDocument/2006/relationships/slideLayout" Target="../slideLayouts/slideLayout3.xml"/><Relationship Id="rId4" Type="http://schemas.openxmlformats.org/officeDocument/2006/relationships/audio" Target="../media/media3.wma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media" Target="../media/media4.wma"/><Relationship Id="rId7" Type="http://schemas.openxmlformats.org/officeDocument/2006/relationships/image" Target="../media/image8.png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6" Type="http://schemas.openxmlformats.org/officeDocument/2006/relationships/notesSlide" Target="../notesSlides/notesSlide5.xml"/><Relationship Id="rId5" Type="http://schemas.openxmlformats.org/officeDocument/2006/relationships/slideLayout" Target="../slideLayouts/slideLayout3.xml"/><Relationship Id="rId4" Type="http://schemas.openxmlformats.org/officeDocument/2006/relationships/audio" Target="../media/media4.wma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media" Target="../media/media5.wma"/><Relationship Id="rId7" Type="http://schemas.openxmlformats.org/officeDocument/2006/relationships/image" Target="../media/image7.png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notesSlide" Target="../notesSlides/notesSlide6.xml"/><Relationship Id="rId5" Type="http://schemas.openxmlformats.org/officeDocument/2006/relationships/slideLayout" Target="../slideLayouts/slideLayout3.xml"/><Relationship Id="rId4" Type="http://schemas.openxmlformats.org/officeDocument/2006/relationships/audio" Target="../media/media5.wma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microsoft.com/office/2007/relationships/media" Target="../media/media6.wma"/><Relationship Id="rId7" Type="http://schemas.openxmlformats.org/officeDocument/2006/relationships/image" Target="../media/image7.png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notesSlide" Target="../notesSlides/notesSlide7.xml"/><Relationship Id="rId5" Type="http://schemas.openxmlformats.org/officeDocument/2006/relationships/slideLayout" Target="../slideLayouts/slideLayout3.xml"/><Relationship Id="rId4" Type="http://schemas.openxmlformats.org/officeDocument/2006/relationships/audio" Target="../media/media6.wma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3203848" y="141480"/>
            <a:ext cx="5472608" cy="702078"/>
          </a:xfrm>
        </p:spPr>
        <p:txBody>
          <a:bodyPr>
            <a:normAutofit fontScale="90000"/>
          </a:bodyPr>
          <a:lstStyle/>
          <a:p>
            <a:pPr algn="ctr"/>
            <a:r>
              <a:rPr lang="fr-FR" dirty="0" smtClean="0"/>
              <a:t>Illustrations</a:t>
            </a:r>
            <a:endParaRPr lang="fr-FR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4572000" y="1059582"/>
            <a:ext cx="3384376" cy="2106234"/>
          </a:xfrm>
        </p:spPr>
        <p:txBody>
          <a:bodyPr>
            <a:normAutofit fontScale="92500" lnSpcReduction="20000"/>
          </a:bodyPr>
          <a:lstStyle/>
          <a:p>
            <a:pPr algn="l"/>
            <a:r>
              <a:rPr lang="fr-FR" sz="2400" dirty="0" smtClean="0">
                <a:latin typeface="+mn-lt"/>
                <a:hlinkClick r:id="rId6" action="ppaction://hlinksldjump"/>
              </a:rPr>
              <a:t>Voici venu le temps</a:t>
            </a:r>
            <a:endParaRPr lang="fr-FR" sz="2400" dirty="0" smtClean="0">
              <a:latin typeface="+mn-lt"/>
            </a:endParaRPr>
          </a:p>
          <a:p>
            <a:pPr algn="l"/>
            <a:r>
              <a:rPr lang="fr-FR" sz="2400" dirty="0" smtClean="0">
                <a:latin typeface="+mn-lt"/>
                <a:hlinkClick r:id="rId7" action="ppaction://hlinksldjump"/>
              </a:rPr>
              <a:t>La retraite sonne</a:t>
            </a:r>
            <a:endParaRPr lang="fr-FR" sz="2400" dirty="0" smtClean="0">
              <a:latin typeface="+mn-lt"/>
            </a:endParaRPr>
          </a:p>
          <a:p>
            <a:pPr algn="l"/>
            <a:r>
              <a:rPr lang="fr-FR" sz="2400" dirty="0" smtClean="0">
                <a:latin typeface="+mn-lt"/>
                <a:hlinkClick r:id="rId8" action="ppaction://hlinksldjump"/>
              </a:rPr>
              <a:t>Le travail c’est la santé</a:t>
            </a:r>
            <a:r>
              <a:rPr lang="fr-FR" sz="2400" dirty="0" smtClean="0">
                <a:latin typeface="+mn-lt"/>
              </a:rPr>
              <a:t> </a:t>
            </a:r>
          </a:p>
          <a:p>
            <a:pPr algn="l"/>
            <a:r>
              <a:rPr lang="fr-FR" sz="2400" dirty="0" smtClean="0">
                <a:latin typeface="+mn-lt"/>
                <a:hlinkClick r:id="rId9" action="ppaction://hlinksldjump"/>
              </a:rPr>
              <a:t>Poisson d’avril</a:t>
            </a:r>
            <a:endParaRPr lang="fr-FR" sz="2400" dirty="0" smtClean="0">
              <a:latin typeface="+mn-lt"/>
            </a:endParaRPr>
          </a:p>
          <a:p>
            <a:pPr algn="l"/>
            <a:r>
              <a:rPr lang="fr-FR" sz="2400" dirty="0" smtClean="0">
                <a:latin typeface="+mn-lt"/>
                <a:hlinkClick r:id="rId10" action="ppaction://hlinksldjump"/>
              </a:rPr>
              <a:t>Merci patron</a:t>
            </a:r>
            <a:endParaRPr lang="fr-FR" sz="2400" dirty="0" smtClean="0">
              <a:latin typeface="+mn-lt"/>
            </a:endParaRPr>
          </a:p>
          <a:p>
            <a:pPr algn="l"/>
            <a:r>
              <a:rPr lang="fr-FR" sz="2400" dirty="0" smtClean="0">
                <a:latin typeface="+mn-lt"/>
                <a:hlinkClick r:id="rId11" action="ppaction://hlinksldjump"/>
              </a:rPr>
              <a:t>Place aux jeunes</a:t>
            </a:r>
            <a:endParaRPr lang="fr-FR" sz="2400" dirty="0">
              <a:latin typeface="+mn-lt"/>
            </a:endParaRPr>
          </a:p>
        </p:txBody>
      </p:sp>
    </p:spTree>
    <p:custDataLst>
      <p:tags r:id="rId1"/>
    </p:custData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55576" y="897564"/>
            <a:ext cx="8077200" cy="857250"/>
          </a:xfrm>
        </p:spPr>
        <p:txBody>
          <a:bodyPr>
            <a:normAutofit/>
          </a:bodyPr>
          <a:lstStyle/>
          <a:p>
            <a:pPr algn="ctr"/>
            <a:r>
              <a:rPr lang="fr-FR" dirty="0" smtClean="0"/>
              <a:t>Voici venu le temps</a:t>
            </a:r>
            <a:endParaRPr lang="fr-FR" dirty="0"/>
          </a:p>
        </p:txBody>
      </p:sp>
      <p:pic>
        <p:nvPicPr>
          <p:cNvPr id="3" name="Voici venu le temps.wma">
            <a:hlinkClick r:id="" action="ppaction://media"/>
          </p:cNvPr>
          <p:cNvPicPr>
            <a:picLocks noGrp="1" noChangeAspect="1"/>
          </p:cNvPicPr>
          <p:nvPr>
            <p:ph idx="1"/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716017" y="2517745"/>
            <a:ext cx="487363" cy="365522"/>
          </a:xfrm>
        </p:spPr>
      </p:pic>
      <p:sp>
        <p:nvSpPr>
          <p:cNvPr id="4" name="Bouton d'action : Début 3">
            <a:hlinkClick r:id="" action="ppaction://hlinkshowjump?jump=firstslide" highlightClick="1"/>
          </p:cNvPr>
          <p:cNvSpPr/>
          <p:nvPr/>
        </p:nvSpPr>
        <p:spPr>
          <a:xfrm>
            <a:off x="8244408" y="4587974"/>
            <a:ext cx="684076" cy="360040"/>
          </a:xfrm>
          <a:prstGeom prst="actionButtonBeginning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custDataLst>
      <p:tags r:id="rId1"/>
    </p:custData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99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55576" y="897564"/>
            <a:ext cx="8077200" cy="857250"/>
          </a:xfrm>
        </p:spPr>
        <p:txBody>
          <a:bodyPr>
            <a:normAutofit/>
          </a:bodyPr>
          <a:lstStyle/>
          <a:p>
            <a:pPr algn="ctr"/>
            <a:r>
              <a:rPr lang="fr-FR" dirty="0" smtClean="0"/>
              <a:t>La retraite sonne</a:t>
            </a:r>
            <a:endParaRPr lang="fr-FR" dirty="0"/>
          </a:p>
        </p:txBody>
      </p:sp>
      <p:pic>
        <p:nvPicPr>
          <p:cNvPr id="5" name="La retraite sonne.wma">
            <a:hlinkClick r:id="" action="ppaction://media"/>
          </p:cNvPr>
          <p:cNvPicPr>
            <a:picLocks noGrp="1" noChangeAspect="1"/>
          </p:cNvPicPr>
          <p:nvPr>
            <p:ph idx="1"/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556126" y="2626519"/>
            <a:ext cx="487363" cy="365522"/>
          </a:xfrm>
        </p:spPr>
      </p:pic>
      <p:sp>
        <p:nvSpPr>
          <p:cNvPr id="4" name="Bouton d'action : Début 3">
            <a:hlinkClick r:id="" action="ppaction://hlinkshowjump?jump=firstslide" highlightClick="1"/>
          </p:cNvPr>
          <p:cNvSpPr/>
          <p:nvPr/>
        </p:nvSpPr>
        <p:spPr>
          <a:xfrm>
            <a:off x="8244408" y="4587974"/>
            <a:ext cx="684076" cy="360040"/>
          </a:xfrm>
          <a:prstGeom prst="actionButtonBeginning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09850649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08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55576" y="897564"/>
            <a:ext cx="8077200" cy="857250"/>
          </a:xfrm>
        </p:spPr>
        <p:txBody>
          <a:bodyPr>
            <a:normAutofit/>
          </a:bodyPr>
          <a:lstStyle/>
          <a:p>
            <a:pPr algn="ctr"/>
            <a:r>
              <a:rPr lang="fr-FR" dirty="0" smtClean="0"/>
              <a:t>Le travail c’est la sant</a:t>
            </a:r>
            <a:r>
              <a:rPr lang="fr-FR" dirty="0"/>
              <a:t>é</a:t>
            </a:r>
          </a:p>
        </p:txBody>
      </p:sp>
      <p:pic>
        <p:nvPicPr>
          <p:cNvPr id="5" name="Le travail c'est la santé.wma">
            <a:hlinkClick r:id="" action="ppaction://media"/>
          </p:cNvPr>
          <p:cNvPicPr>
            <a:picLocks noGrp="1" noChangeAspect="1"/>
          </p:cNvPicPr>
          <p:nvPr>
            <p:ph idx="1"/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556126" y="2626519"/>
            <a:ext cx="487363" cy="365522"/>
          </a:xfrm>
        </p:spPr>
      </p:pic>
      <p:sp>
        <p:nvSpPr>
          <p:cNvPr id="3" name="Bouton d'action : Début 2">
            <a:hlinkClick r:id="" action="ppaction://hlinkshowjump?jump=firstslide" highlightClick="1"/>
          </p:cNvPr>
          <p:cNvSpPr/>
          <p:nvPr/>
        </p:nvSpPr>
        <p:spPr>
          <a:xfrm>
            <a:off x="8244408" y="4577668"/>
            <a:ext cx="720080" cy="360040"/>
          </a:xfrm>
          <a:prstGeom prst="actionButtonBeginning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48601679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17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55576" y="249492"/>
            <a:ext cx="8077200" cy="857250"/>
          </a:xfrm>
        </p:spPr>
        <p:txBody>
          <a:bodyPr>
            <a:normAutofit/>
          </a:bodyPr>
          <a:lstStyle/>
          <a:p>
            <a:pPr algn="ctr"/>
            <a:r>
              <a:rPr lang="fr-FR" dirty="0" smtClean="0"/>
              <a:t>Courriel 1</a:t>
            </a:r>
            <a:r>
              <a:rPr lang="fr-FR" baseline="30000" dirty="0" smtClean="0"/>
              <a:t>er</a:t>
            </a:r>
            <a:r>
              <a:rPr lang="fr-FR" dirty="0" smtClean="0"/>
              <a:t> avril</a:t>
            </a:r>
            <a:endParaRPr lang="fr-FR" dirty="0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0530" y="1167594"/>
            <a:ext cx="5994988" cy="3726414"/>
          </a:xfrm>
        </p:spPr>
      </p:pic>
      <p:pic>
        <p:nvPicPr>
          <p:cNvPr id="6" name="Un petit poisson.wma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580113" y="2949793"/>
            <a:ext cx="487363" cy="365522"/>
          </a:xfrm>
          <a:prstGeom prst="rect">
            <a:avLst/>
          </a:prstGeom>
        </p:spPr>
      </p:pic>
      <p:sp>
        <p:nvSpPr>
          <p:cNvPr id="7" name="Bouton d'action : Début 6">
            <a:hlinkClick r:id="" action="ppaction://hlinkshowjump?jump=firstslide" highlightClick="1"/>
          </p:cNvPr>
          <p:cNvSpPr/>
          <p:nvPr/>
        </p:nvSpPr>
        <p:spPr>
          <a:xfrm>
            <a:off x="8244408" y="4587974"/>
            <a:ext cx="684076" cy="360040"/>
          </a:xfrm>
          <a:prstGeom prst="actionButtonBeginning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5487063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80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55576" y="897564"/>
            <a:ext cx="8077200" cy="857250"/>
          </a:xfrm>
        </p:spPr>
        <p:txBody>
          <a:bodyPr>
            <a:normAutofit/>
          </a:bodyPr>
          <a:lstStyle/>
          <a:p>
            <a:pPr algn="ctr"/>
            <a:r>
              <a:rPr lang="fr-FR" dirty="0" smtClean="0"/>
              <a:t>Merci Patron</a:t>
            </a:r>
            <a:endParaRPr lang="fr-FR" dirty="0"/>
          </a:p>
        </p:txBody>
      </p:sp>
      <p:pic>
        <p:nvPicPr>
          <p:cNvPr id="5" name="Merci Patron.wma">
            <a:hlinkClick r:id="" action="ppaction://media"/>
          </p:cNvPr>
          <p:cNvPicPr>
            <a:picLocks noGrp="1" noChangeAspect="1"/>
          </p:cNvPicPr>
          <p:nvPr>
            <p:ph idx="1"/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556126" y="2626519"/>
            <a:ext cx="487363" cy="365522"/>
          </a:xfrm>
        </p:spPr>
      </p:pic>
      <p:sp>
        <p:nvSpPr>
          <p:cNvPr id="4" name="Bouton d'action : Début 3">
            <a:hlinkClick r:id="" action="ppaction://hlinkshowjump?jump=firstslide" highlightClick="1"/>
          </p:cNvPr>
          <p:cNvSpPr/>
          <p:nvPr/>
        </p:nvSpPr>
        <p:spPr>
          <a:xfrm>
            <a:off x="8244408" y="4587974"/>
            <a:ext cx="684076" cy="360040"/>
          </a:xfrm>
          <a:prstGeom prst="actionButtonBeginning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77569546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30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55576" y="897564"/>
            <a:ext cx="8077200" cy="857250"/>
          </a:xfrm>
        </p:spPr>
        <p:txBody>
          <a:bodyPr>
            <a:normAutofit/>
          </a:bodyPr>
          <a:lstStyle/>
          <a:p>
            <a:pPr algn="ctr"/>
            <a:r>
              <a:rPr lang="fr-FR" dirty="0" smtClean="0"/>
              <a:t>Place aux jeunes</a:t>
            </a:r>
            <a:endParaRPr lang="fr-FR" dirty="0"/>
          </a:p>
        </p:txBody>
      </p:sp>
      <p:pic>
        <p:nvPicPr>
          <p:cNvPr id="5" name="Place aux jeunes.wma">
            <a:hlinkClick r:id="" action="ppaction://media"/>
          </p:cNvPr>
          <p:cNvPicPr>
            <a:picLocks noGrp="1" noChangeAspect="1"/>
          </p:cNvPicPr>
          <p:nvPr>
            <p:ph idx="1"/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556126" y="2626519"/>
            <a:ext cx="487363" cy="365522"/>
          </a:xfr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5826" y="1707654"/>
            <a:ext cx="2343150" cy="2926080"/>
          </a:xfrm>
          <a:prstGeom prst="rect">
            <a:avLst/>
          </a:prstGeom>
        </p:spPr>
      </p:pic>
      <p:sp>
        <p:nvSpPr>
          <p:cNvPr id="7" name="Bouton d'action : Début 6">
            <a:hlinkClick r:id="" action="ppaction://hlinkshowjump?jump=firstslide" highlightClick="1"/>
          </p:cNvPr>
          <p:cNvSpPr/>
          <p:nvPr/>
        </p:nvSpPr>
        <p:spPr>
          <a:xfrm>
            <a:off x="8244408" y="4587974"/>
            <a:ext cx="684076" cy="360040"/>
          </a:xfrm>
          <a:prstGeom prst="actionButtonBeginning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58057723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1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yI2DOt6RzRcU51QxdhNewL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HAGzTPKJNXuuOK4v20iPS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0uhWvCQomImT50qU5y4Znw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QUq8QELArFIgadhH063fpq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nkrlxYPS4jAzciXk8ToAM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QUq8QELArFIgadhH063fpq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nkrlxYPS4jAzciXk8ToAM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QUq8QELArFIgadhH063fpq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nkrlxYPS4jAzciXk8ToAM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QUq8QELArFIgadhH063fpq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nkrlxYPS4jAzciXk8ToAM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QUq8QELArFIgadhH063fpq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nkrlxYPS4jAzciXk8ToAM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QUq8QELArFIgadhH063fpq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nkrlxYPS4jAzciXk8ToAM"/>
</p:tagLst>
</file>

<file path=ppt/theme/theme1.xml><?xml version="1.0" encoding="utf-8"?>
<a:theme xmlns:a="http://schemas.openxmlformats.org/drawingml/2006/main" name="Formatio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Training</Template>
  <TotalTime>0</TotalTime>
  <Words>567</Words>
  <Application>Microsoft Office PowerPoint</Application>
  <PresentationFormat>Affichage à l'écran (16:9)</PresentationFormat>
  <Paragraphs>55</Paragraphs>
  <Slides>7</Slides>
  <Notes>7</Notes>
  <HiddenSlides>0</HiddenSlides>
  <MMClips>6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8" baseType="lpstr">
      <vt:lpstr>Formation</vt:lpstr>
      <vt:lpstr>Illustrations</vt:lpstr>
      <vt:lpstr>Voici venu le temps</vt:lpstr>
      <vt:lpstr>La retraite sonne</vt:lpstr>
      <vt:lpstr>Le travail c’est la santé</vt:lpstr>
      <vt:lpstr>Courriel 1er avril</vt:lpstr>
      <vt:lpstr>Merci Patron</vt:lpstr>
      <vt:lpstr>Place aux jeunes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2020-06-30T15:45:43Z</dcterms:created>
  <dcterms:modified xsi:type="dcterms:W3CDTF">2020-07-01T03:21:43Z</dcterms:modified>
</cp:coreProperties>
</file>